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4"/>
  </p:sldMasterIdLst>
  <p:notesMasterIdLst>
    <p:notesMasterId r:id="rId17"/>
  </p:notesMasterIdLst>
  <p:handoutMasterIdLst>
    <p:handoutMasterId r:id="rId18"/>
  </p:handoutMasterIdLst>
  <p:sldIdLst>
    <p:sldId id="313" r:id="rId5"/>
    <p:sldId id="319" r:id="rId6"/>
    <p:sldId id="320" r:id="rId7"/>
    <p:sldId id="326" r:id="rId8"/>
    <p:sldId id="327" r:id="rId9"/>
    <p:sldId id="323" r:id="rId10"/>
    <p:sldId id="321" r:id="rId11"/>
    <p:sldId id="322" r:id="rId12"/>
    <p:sldId id="256" r:id="rId13"/>
    <p:sldId id="324" r:id="rId14"/>
    <p:sldId id="325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CCB"/>
    <a:srgbClr val="F15D45"/>
    <a:srgbClr val="222222"/>
    <a:srgbClr val="ABDBDD"/>
    <a:srgbClr val="0066B1"/>
    <a:srgbClr val="F58041"/>
    <a:srgbClr val="0091AC"/>
    <a:srgbClr val="10303E"/>
    <a:srgbClr val="76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1"/>
    <p:restoredTop sz="94181"/>
  </p:normalViewPr>
  <p:slideViewPr>
    <p:cSldViewPr snapToGrid="0">
      <p:cViewPr varScale="1">
        <p:scale>
          <a:sx n="73" d="100"/>
          <a:sy n="73" d="100"/>
        </p:scale>
        <p:origin x="1080" y="184"/>
      </p:cViewPr>
      <p:guideLst>
        <p:guide pos="38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858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0515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3306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1898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907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60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8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20AD5-0FFD-4C8E-9342-58316930E0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412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1A126B-ECBC-446E-8C9B-41282A70F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412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8966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9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646D-415F-4D4E-B837-24C4E1CE09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371600"/>
            <a:ext cx="5764213" cy="38862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Large statement combined with supporting </a:t>
            </a:r>
            <a:br>
              <a:rPr lang="en-US"/>
            </a:br>
            <a:r>
              <a:rPr lang="en-US"/>
              <a:t>text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30B547-343B-414C-8E1F-67C7C72B2F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6901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552380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450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519275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574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1893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86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CBFE6D-2574-4431-9DE8-59662CACBA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130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CBFE6D-2574-4431-9DE8-59662CACBA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4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84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54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7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1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543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98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783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615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39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71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30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12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016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5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5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22447"/>
            <a:ext cx="827601" cy="7652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060" y="2058408"/>
            <a:ext cx="751597" cy="694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4920" y="2058408"/>
            <a:ext cx="745490" cy="6892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3780" y="2058408"/>
            <a:ext cx="708863" cy="655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2640" y="2090158"/>
            <a:ext cx="756270" cy="699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276606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507492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738378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969264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4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45720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276606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507492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738378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969264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8633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492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6351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5210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2E0F47A-7910-834B-B8C0-19ABB23E3F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328BB22-AC71-0043-A171-7A417ED877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66060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868139CE-C9BB-6B4D-97C1-C45B7754D9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4919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3C1508E-2CCE-E741-8D12-DEC07FFC85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6351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2CEA34FE-C7A1-9644-A82A-311D9F5467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98923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24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70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6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6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22447"/>
            <a:ext cx="827601" cy="7652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111" y="2058408"/>
            <a:ext cx="751597" cy="694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9022" y="2058408"/>
            <a:ext cx="745490" cy="6892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4933" y="2058408"/>
            <a:ext cx="708863" cy="655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0844" y="2090158"/>
            <a:ext cx="756270" cy="699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2423111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4389022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6354933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8320844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4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457200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2423111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4389022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6354933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8320844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23111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022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4933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0844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1BD861C-C099-2242-98F1-B6E7EEED2BE6}"/>
              </a:ext>
            </a:extLst>
          </p:cNvPr>
          <p:cNvSpPr txBox="1">
            <a:spLocks/>
          </p:cNvSpPr>
          <p:nvPr userDrawn="1"/>
        </p:nvSpPr>
        <p:spPr>
          <a:xfrm>
            <a:off x="10262045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06 Evaluation &amp; </a:t>
            </a:r>
            <a:br>
              <a:rPr lang="en-US"/>
            </a:br>
            <a:r>
              <a:rPr lang="en-US"/>
              <a:t>Implementation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141246F-69BD-0B41-BF52-D1152FCFAC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62045" y="2057323"/>
            <a:ext cx="766345" cy="7085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FA191E-BA82-1B46-A82D-56261E200A50}"/>
              </a:ext>
            </a:extLst>
          </p:cNvPr>
          <p:cNvCxnSpPr>
            <a:cxnSpLocks/>
          </p:cNvCxnSpPr>
          <p:nvPr userDrawn="1"/>
        </p:nvCxnSpPr>
        <p:spPr>
          <a:xfrm>
            <a:off x="10262045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341B1D-76E9-7D45-9DFE-D593920133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62045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F7393A2-F20A-FB48-8098-C4DF269971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B176C60C-51C0-3B4D-AE38-AC9A7DFCED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23111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3DCF7C1-2E86-DD49-93B8-E0B5524415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89022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749D904C-AEC8-804C-B52A-C4D391166B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4933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45690D28-0402-5A47-B11A-2BEB72CBA6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20844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C0E5AE34-5390-1742-B24C-571FF75CA77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62045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9318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28714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843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3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252665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5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1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FD96-2C8E-CF54-798B-A8FB6ECAA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7B10-B2EB-D061-872B-10BA568D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9CAA-1112-2A0C-4BCB-C1B1F9B0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620AC-33B1-473D-9C8B-4D9107030E5C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2D088-9045-B0C1-0A66-5EED4811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D48B-DCE1-BCCE-DCCA-3CE14E8E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FEE52-036B-4FBE-9936-32D80329E1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6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355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35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897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92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5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9043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288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B8C87F-6AC0-4460-A22E-27E7DB50D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" y="-2265"/>
            <a:ext cx="12181001" cy="6868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151AE-30D9-4A17-ADDB-38CF7EF1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50820"/>
            <a:ext cx="10657001" cy="3323987"/>
          </a:xfrm>
        </p:spPr>
        <p:txBody>
          <a:bodyPr/>
          <a:lstStyle/>
          <a:p>
            <a:pPr algn="ctr"/>
            <a: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  <a:t>Smart Investment</a:t>
            </a:r>
            <a:b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</a:br>
            <a: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  <a:t> Recommendation Engine</a:t>
            </a:r>
            <a:b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</a:br>
            <a: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  <a:t>“WISEINVEST”</a:t>
            </a:r>
            <a:br>
              <a:rPr lang="en-US" sz="5400" dirty="0">
                <a:ln>
                  <a:solidFill>
                    <a:srgbClr val="76CDD8"/>
                  </a:solidFill>
                </a:ln>
                <a:solidFill>
                  <a:schemeClr val="accent2"/>
                </a:solidFill>
              </a:rPr>
            </a:br>
            <a:endParaRPr lang="en-US" sz="5400" dirty="0">
              <a:ln>
                <a:solidFill>
                  <a:srgbClr val="76CDD8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CE0978-9F21-4FE8-B746-4C11AE1A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17397"/>
            <a:ext cx="733425" cy="7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3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B35D5-F659-8BC2-C515-866A5A9F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49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6C6D-D6FC-E26A-8935-E4B1CC2D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7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1A04-149F-483B-9C36-B2E8E607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01" y="2875002"/>
            <a:ext cx="4545749" cy="1107996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052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A8A60-D383-3777-E8D2-C948581A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69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EE71364-EA00-FDDC-AA53-15649185D8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90" b="33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3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9F923F9-AECE-3F1B-A36C-BFFB65EC7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705068-FDC0-90B8-21F0-43073E25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92310"/>
            <a:ext cx="7450138" cy="2769989"/>
          </a:xfrm>
        </p:spPr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8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634B-0F79-65F0-E91C-BF37CCFD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3C918ED-9AB3-AD57-CA34-88C6B8DC19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E83B5E-A75A-80A4-3750-CABA83EE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92310"/>
            <a:ext cx="7450138" cy="923330"/>
          </a:xfrm>
        </p:spPr>
        <p:txBody>
          <a:bodyPr/>
          <a:lstStyle/>
          <a:p>
            <a:r>
              <a:rPr lang="en-US" dirty="0"/>
              <a:t>API Specifications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94C02-3B4F-8331-5F47-B5728CF245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Document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6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D197-A0E3-936E-4AB6-E68C47B0E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A3DA7D-A58C-0AB4-2994-18404F35D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600" y="74271"/>
            <a:ext cx="10260013" cy="625860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3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E5E053-13AF-12D1-9B92-DA36217D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875" y="68263"/>
            <a:ext cx="8531463" cy="62706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7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155C4-7358-182E-DDD3-7A6C61B7B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5CDEF6F-35C4-B58F-26B0-E390AAA6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0"/>
            <a:ext cx="791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6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0DF86A-7299-817C-A164-1925D28F6241}"/>
              </a:ext>
            </a:extLst>
          </p:cNvPr>
          <p:cNvSpPr txBox="1"/>
          <p:nvPr/>
        </p:nvSpPr>
        <p:spPr>
          <a:xfrm>
            <a:off x="1600200" y="1186934"/>
            <a:ext cx="828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Actors &amp; Roles</a:t>
            </a:r>
            <a:endParaRPr lang="en-IN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7BAE3-4B1D-4C99-B9F8-91143852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981200"/>
            <a:ext cx="9688286" cy="30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5210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2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fc2c05-5e6b-475b-bbef-6b56fc7ecd8c">
      <UserInfo>
        <DisplayName>Ram Naresh</DisplayName>
        <AccountId>364</AccountId>
        <AccountType/>
      </UserInfo>
      <UserInfo>
        <DisplayName>Udaya Pellete</DisplayName>
        <AccountId>536</AccountId>
        <AccountType/>
      </UserInfo>
    </SharedWithUsers>
    <lcf76f155ced4ddcb4097134ff3c332f xmlns="537c4134-b21d-4e42-8211-320978d3665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0A76732CBA640A5AD4D3CFBE23375" ma:contentTypeVersion="15" ma:contentTypeDescription="Create a new document." ma:contentTypeScope="" ma:versionID="622644b688c924e80ea4232fc5fbc5ef">
  <xsd:schema xmlns:xsd="http://www.w3.org/2001/XMLSchema" xmlns:xs="http://www.w3.org/2001/XMLSchema" xmlns:p="http://schemas.microsoft.com/office/2006/metadata/properties" xmlns:ns2="537c4134-b21d-4e42-8211-320978d36653" xmlns:ns3="83fc2c05-5e6b-475b-bbef-6b56fc7ecd8c" targetNamespace="http://schemas.microsoft.com/office/2006/metadata/properties" ma:root="true" ma:fieldsID="84db286f06f0a751544852b04536eccc" ns2:_="" ns3:_="">
    <xsd:import namespace="537c4134-b21d-4e42-8211-320978d36653"/>
    <xsd:import namespace="83fc2c05-5e6b-475b-bbef-6b56fc7ecd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c4134-b21d-4e42-8211-320978d366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c2c05-5e6b-475b-bbef-6b56fc7ecd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7DF665-A7BA-439B-A97C-31094BDB4E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88F095-8763-4476-A661-0F620BC6EBF5}">
  <ds:schemaRefs>
    <ds:schemaRef ds:uri="20ffd834-26f1-4409-bdc9-b8c78c367c2f"/>
    <ds:schemaRef ds:uri="a415afca-0f5e-48f4-b856-6d5ebceeec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3fc2c05-5e6b-475b-bbef-6b56fc7ecd8c"/>
    <ds:schemaRef ds:uri="537c4134-b21d-4e42-8211-320978d36653"/>
    <ds:schemaRef ds:uri="4596ebfc-3bc8-45be-8841-31fa62c834a3"/>
    <ds:schemaRef ds:uri="71e169f4-a127-48b6-9f06-aacaec8a4135"/>
  </ds:schemaRefs>
</ds:datastoreItem>
</file>

<file path=customXml/itemProps3.xml><?xml version="1.0" encoding="utf-8"?>
<ds:datastoreItem xmlns:ds="http://schemas.openxmlformats.org/officeDocument/2006/customXml" ds:itemID="{CE6A4257-2E82-4CEB-80A3-2BA89BCA4A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7c4134-b21d-4e42-8211-320978d36653"/>
    <ds:schemaRef ds:uri="83fc2c05-5e6b-475b-bbef-6b56fc7ecd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</TotalTime>
  <Words>23</Words>
  <Application>Microsoft Macintosh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Bold</vt:lpstr>
      <vt:lpstr>Calibri Light</vt:lpstr>
      <vt:lpstr>EPAM Master 2021.2</vt:lpstr>
      <vt:lpstr>Smart Investment  Recommendation Engine “WISEINVEST” </vt:lpstr>
      <vt:lpstr>PowerPoint Presentation</vt:lpstr>
      <vt:lpstr>PowerPoint Presentation</vt:lpstr>
      <vt:lpstr>Functional Requirement </vt:lpstr>
      <vt:lpstr>API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Riyaj Shaikh</cp:lastModifiedBy>
  <cp:revision>12</cp:revision>
  <dcterms:created xsi:type="dcterms:W3CDTF">2020-10-26T14:33:58Z</dcterms:created>
  <dcterms:modified xsi:type="dcterms:W3CDTF">2025-11-28T07:47:56Z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0x0101003BB5F0D581610145B9893377290BA5BE</vt:lpwstr>
  </property>
  <property fmtid="{D5CDD505-2E9C-101B-9397-08002B2CF9AE}" pid="3" name="Order">
    <vt:r8>36400</vt:r8>
  </property>
  <property fmtid="{D5CDD505-2E9C-101B-9397-08002B2CF9AE}" pid="4" name="xd_Signature">
    <vt:bool>false</vt:bool>
  </property>
  <property fmtid="{D5CDD505-2E9C-101B-9397-08002B2CF9AE}" pid="5" name="SharedWithUsers">
    <vt:lpwstr>364;#Ram Naresh;#536;#Udaya Pellete</vt:lpwstr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  <property fmtid="{D5CDD505-2E9C-101B-9397-08002B2CF9AE}" pid="12" name="MSIP_Label_2a535040-0af2-483f-adc3-a132c21e3e2b_Enabled">
    <vt:lpwstr>true</vt:lpwstr>
  </property>
  <property fmtid="{D5CDD505-2E9C-101B-9397-08002B2CF9AE}" pid="13" name="MSIP_Label_2a535040-0af2-483f-adc3-a132c21e3e2b_SetDate">
    <vt:lpwstr>2023-11-28T17:08:53Z</vt:lpwstr>
  </property>
  <property fmtid="{D5CDD505-2E9C-101B-9397-08002B2CF9AE}" pid="14" name="MSIP_Label_2a535040-0af2-483f-adc3-a132c21e3e2b_Method">
    <vt:lpwstr>Standard</vt:lpwstr>
  </property>
  <property fmtid="{D5CDD505-2E9C-101B-9397-08002B2CF9AE}" pid="15" name="MSIP_Label_2a535040-0af2-483f-adc3-a132c21e3e2b_Name">
    <vt:lpwstr>EPAM_Confidential</vt:lpwstr>
  </property>
  <property fmtid="{D5CDD505-2E9C-101B-9397-08002B2CF9AE}" pid="16" name="MSIP_Label_2a535040-0af2-483f-adc3-a132c21e3e2b_SiteId">
    <vt:lpwstr>b41b72d0-4e9f-4c26-8a69-f949f367c91d</vt:lpwstr>
  </property>
  <property fmtid="{D5CDD505-2E9C-101B-9397-08002B2CF9AE}" pid="17" name="MSIP_Label_2a535040-0af2-483f-adc3-a132c21e3e2b_ActionId">
    <vt:lpwstr>81aae228-b40d-429c-ab8a-3ff33b3c5912</vt:lpwstr>
  </property>
  <property fmtid="{D5CDD505-2E9C-101B-9397-08002B2CF9AE}" pid="18" name="MSIP_Label_2a535040-0af2-483f-adc3-a132c21e3e2b_ContentBits">
    <vt:lpwstr>0</vt:lpwstr>
  </property>
</Properties>
</file>